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369" r:id="rId3"/>
    <p:sldId id="365" r:id="rId4"/>
    <p:sldId id="360" r:id="rId5"/>
    <p:sldId id="338" r:id="rId6"/>
    <p:sldId id="359" r:id="rId7"/>
    <p:sldId id="376" r:id="rId8"/>
    <p:sldId id="368" r:id="rId9"/>
    <p:sldId id="377" r:id="rId10"/>
    <p:sldId id="381" r:id="rId11"/>
    <p:sldId id="378" r:id="rId12"/>
    <p:sldId id="379" r:id="rId13"/>
    <p:sldId id="380" r:id="rId14"/>
    <p:sldId id="375" r:id="rId15"/>
    <p:sldId id="382" r:id="rId16"/>
    <p:sldId id="383" r:id="rId17"/>
    <p:sldId id="3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84" autoAdjust="0"/>
  </p:normalViewPr>
  <p:slideViewPr>
    <p:cSldViewPr>
      <p:cViewPr varScale="1">
        <p:scale>
          <a:sx n="65" d="100"/>
          <a:sy n="65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79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5509-5EB4-4B59-B352-68B9A0A6A5B0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37DE-A44C-4709-9FE3-300F48008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37DE-A44C-4709-9FE3-300F480085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4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2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4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3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7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5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7B93-CD73-45A0-8723-56747FC55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F92D-B219-44BD-96BE-69D9CD5AF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8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733168" cy="381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9584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7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K4LKL On The Air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Would you like to be K4LKL on the air as part of our 40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anniversary this year?  You can be!  As this is our 40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anniversary this year we will be promoting the club by allowing club members to put us on the air.  We will be </a:t>
            </a:r>
            <a:r>
              <a:rPr lang="en-US" dirty="0" err="1" smtClean="0">
                <a:solidFill>
                  <a:schemeClr val="bg1"/>
                </a:solidFill>
              </a:rPr>
              <a:t>QSLing</a:t>
            </a:r>
            <a:r>
              <a:rPr lang="en-US" dirty="0" smtClean="0">
                <a:solidFill>
                  <a:schemeClr val="bg1"/>
                </a:solidFill>
              </a:rPr>
              <a:t> with a QSL that reflects our club information and anniversary.  </a:t>
            </a:r>
            <a:r>
              <a:rPr lang="en-US" b="1" dirty="0" smtClean="0">
                <a:solidFill>
                  <a:schemeClr val="bg1"/>
                </a:solidFill>
              </a:rPr>
              <a:t>Rules:  </a:t>
            </a: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b="1" dirty="0" smtClean="0">
                <a:solidFill>
                  <a:schemeClr val="bg1"/>
                </a:solidFill>
              </a:rPr>
              <a:t>must</a:t>
            </a:r>
            <a:r>
              <a:rPr lang="en-US" dirty="0" smtClean="0">
                <a:solidFill>
                  <a:schemeClr val="bg1"/>
                </a:solidFill>
              </a:rPr>
              <a:t> sign up to use the call.  You </a:t>
            </a:r>
            <a:r>
              <a:rPr lang="en-US" b="1" dirty="0" smtClean="0">
                <a:solidFill>
                  <a:schemeClr val="bg1"/>
                </a:solidFill>
              </a:rPr>
              <a:t>must</a:t>
            </a:r>
            <a:r>
              <a:rPr lang="en-US" dirty="0" smtClean="0">
                <a:solidFill>
                  <a:schemeClr val="bg1"/>
                </a:solidFill>
              </a:rPr>
              <a:t> use the call within the bounds of your license restrictions. Techs in the Tech band, Generals in general band and so on.  You </a:t>
            </a:r>
            <a:r>
              <a:rPr lang="en-US" b="1" dirty="0" smtClean="0">
                <a:solidFill>
                  <a:schemeClr val="bg1"/>
                </a:solidFill>
              </a:rPr>
              <a:t>must</a:t>
            </a:r>
            <a:r>
              <a:rPr lang="en-US" dirty="0" smtClean="0">
                <a:solidFill>
                  <a:schemeClr val="bg1"/>
                </a:solidFill>
              </a:rPr>
              <a:t> keep an accurate log and submit it to Matthew KK4FEM, our vice president.  It will end up on LOTW.  Contact me or Matthew for more information.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7897"/>
            <a:ext cx="5105400" cy="6659217"/>
          </a:xfrm>
        </p:spPr>
      </p:pic>
    </p:spTree>
    <p:extLst>
      <p:ext uri="{BB962C8B-B14F-4D97-AF65-F5344CB8AC3E}">
        <p14:creationId xmlns:p14="http://schemas.microsoft.com/office/powerpoint/2010/main" val="272145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8" y="381000"/>
            <a:ext cx="4867424" cy="6324600"/>
          </a:xfrm>
        </p:spPr>
      </p:pic>
    </p:spTree>
    <p:extLst>
      <p:ext uri="{BB962C8B-B14F-4D97-AF65-F5344CB8AC3E}">
        <p14:creationId xmlns:p14="http://schemas.microsoft.com/office/powerpoint/2010/main" val="127476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6539"/>
            <a:ext cx="5226694" cy="6761461"/>
          </a:xfrm>
        </p:spPr>
      </p:pic>
    </p:spTree>
    <p:extLst>
      <p:ext uri="{BB962C8B-B14F-4D97-AF65-F5344CB8AC3E}">
        <p14:creationId xmlns:p14="http://schemas.microsoft.com/office/powerpoint/2010/main" val="33703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 Picnic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Parker Park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April 2016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club will supply burgers, dogs and buns.  Bring a dish to share and something to drink.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March for Babies - Polk County  2016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Date: Saturday, April 30,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for the public: 9:00AM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Registration for public: 8:00AM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First </a:t>
            </a:r>
            <a:r>
              <a:rPr lang="en-US" dirty="0">
                <a:solidFill>
                  <a:schemeClr val="bg1"/>
                </a:solidFill>
              </a:rPr>
              <a:t>Presbyterian Church</a:t>
            </a:r>
          </a:p>
          <a:p>
            <a:r>
              <a:rPr lang="en-US" dirty="0">
                <a:solidFill>
                  <a:schemeClr val="bg1"/>
                </a:solidFill>
              </a:rPr>
              <a:t>175 Lake Hollingsworth Dr</a:t>
            </a:r>
          </a:p>
          <a:p>
            <a:r>
              <a:rPr lang="en-US" dirty="0">
                <a:solidFill>
                  <a:schemeClr val="bg1"/>
                </a:solidFill>
              </a:rPr>
              <a:t>Lakeland, FL </a:t>
            </a:r>
            <a:r>
              <a:rPr lang="en-US" dirty="0" smtClean="0">
                <a:solidFill>
                  <a:schemeClr val="bg1"/>
                </a:solidFill>
              </a:rPr>
              <a:t>33801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Volunteers are needed.  We arrive around 7AM.  This is lots of fun for a great cause.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4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Area Historical Society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Commemorates 25 Years!  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an affection for and attachment to the historic communities,  traditions, and people of:  Galloway, Gibsonia, Green Pond, Griffin, Kathleen, Providence,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Socrum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Winston (Est. 1850-1900), join us on SATURDAY, MARCH 19 as we celebrate our 25th Anniversary at our annual Heritage Day event!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 Heritage Park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8950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Campbell Rd , Lakeland, FL 33810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Entertainment, vendors, Silent Auction, children's activities, pioneer life exhibit and skills demonstrations like cane grinding/syrup making and whip cracking, drawings, southern style vittles, local dignitaries and MORE!  The fun begins at 8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4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speakers tonight are: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Ruhlman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W9IPR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Stevens – KK4FEM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NPOTA activations in Utah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pass their license exams tonight.</a:t>
            </a:r>
          </a:p>
          <a:p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Clark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K4EMT - Extra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Otstot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W4HKO - Extra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 Marker KI4UNH - General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Wetherington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Technician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 Name Tag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owed a LARC name tag but have not received it please contact: </a:t>
            </a:r>
          </a:p>
          <a:p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Johnson, KI4ZMV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 Secretary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Guests?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any first time visitors, guests, or people who just want to stand up and be recognized?</a:t>
            </a:r>
          </a:p>
        </p:txBody>
      </p:sp>
    </p:spTree>
    <p:extLst>
      <p:ext uri="{BB962C8B-B14F-4D97-AF65-F5344CB8AC3E}">
        <p14:creationId xmlns:p14="http://schemas.microsoft.com/office/powerpoint/2010/main" val="39193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ARRL NPOTA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ARRL National Parks on the Air is the ARRL promotional to celebrate the 100</a:t>
            </a:r>
            <a:r>
              <a:rPr lang="en-US" sz="2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anniversary of the National Parks Service.  The National Parks Service was founded in 1916 and is a bureau of the US Department of Interior.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LARC members operating with the club call sign of K4LKL have already been taking part.  It can be a daunting task.  Information to be provided by Matthew, KK4FEM, LARC VP.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Day !!!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Day is always the fourth full weekend of June, beginning at 1800 UTC Saturday and running through 2059 UTC Sunday. Field Day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June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25-26.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Remember to </a:t>
            </a:r>
            <a:r>
              <a:rPr lang="en-US" sz="4400" b="1" dirty="0">
                <a:solidFill>
                  <a:schemeClr val="bg1"/>
                </a:solidFill>
              </a:rPr>
              <a:t>visit </a:t>
            </a:r>
            <a:r>
              <a:rPr lang="en-US" sz="4400" b="1" dirty="0" smtClean="0">
                <a:solidFill>
                  <a:schemeClr val="bg1"/>
                </a:solidFill>
              </a:rPr>
              <a:t>the  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ARRL West Central Florida Section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website at: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http</a:t>
            </a:r>
            <a:r>
              <a:rPr lang="en-US" sz="4400" b="1" dirty="0">
                <a:solidFill>
                  <a:schemeClr val="bg1"/>
                </a:solidFill>
              </a:rPr>
              <a:t>://arrlwcf.org</a:t>
            </a:r>
            <a:r>
              <a:rPr lang="en-US" sz="4400" b="1" dirty="0" smtClean="0">
                <a:solidFill>
                  <a:schemeClr val="bg1"/>
                </a:solidFill>
              </a:rPr>
              <a:t>/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for all of the up to date information about your section, </a:t>
            </a:r>
            <a:r>
              <a:rPr lang="en-US" sz="4400" b="1" dirty="0" err="1" smtClean="0">
                <a:solidFill>
                  <a:schemeClr val="bg1"/>
                </a:solidFill>
              </a:rPr>
              <a:t>WCF</a:t>
            </a:r>
            <a:r>
              <a:rPr lang="en-US" sz="4400" b="1" dirty="0" smtClean="0">
                <a:solidFill>
                  <a:schemeClr val="bg1"/>
                </a:solidFill>
              </a:rPr>
              <a:t>, West Central Florida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Birthday LARC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36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Anniversary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17, 1976 to present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started as the Lakeland Repeater Association.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18675</TotalTime>
  <Words>609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Mar 7,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</dc:creator>
  <cp:lastModifiedBy>RK</cp:lastModifiedBy>
  <cp:revision>400</cp:revision>
  <dcterms:created xsi:type="dcterms:W3CDTF">2014-01-26T17:27:27Z</dcterms:created>
  <dcterms:modified xsi:type="dcterms:W3CDTF">2016-03-07T23:52:53Z</dcterms:modified>
</cp:coreProperties>
</file>